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73" r:id="rId8"/>
    <p:sldId id="266" r:id="rId9"/>
    <p:sldId id="267" r:id="rId10"/>
    <p:sldId id="270" r:id="rId11"/>
    <p:sldId id="259" r:id="rId12"/>
    <p:sldId id="276" r:id="rId13"/>
    <p:sldId id="271" r:id="rId14"/>
    <p:sldId id="258" r:id="rId15"/>
    <p:sldId id="272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6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33400"/>
            <a:ext cx="7772400" cy="60631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3600" b="1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Проект  «Чудо водичка» во второй младшей группе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«Звёздочки»</a:t>
            </a:r>
          </a:p>
          <a:p>
            <a:pPr algn="ctr"/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Воспитатель: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Файзуллина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С.Г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" y="304800"/>
            <a:ext cx="8458200" cy="4832092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«У воды нет запаха и вкуса»</a:t>
            </a: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20210111_09214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58754" y="1751046"/>
            <a:ext cx="4035492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20210111_09215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4457700" y="1714503"/>
            <a:ext cx="4114799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22860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i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 состоит из капелек </a:t>
            </a:r>
            <a:endParaRPr lang="ru-RU" sz="2800" b="1" i="1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0210111_16133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>
            <a:off x="576580" y="1567180"/>
            <a:ext cx="410464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0210111_164831.jpg"/>
          <p:cNvPicPr>
            <a:picLocks noChangeAspect="1"/>
          </p:cNvPicPr>
          <p:nvPr/>
        </p:nvPicPr>
        <p:blipFill>
          <a:blip r:embed="rId4" cstate="email"/>
          <a:srcRect t="-2003"/>
          <a:stretch>
            <a:fillRect/>
          </a:stretch>
        </p:blipFill>
        <p:spPr>
          <a:xfrm rot="5400000">
            <a:off x="4800600" y="1524000"/>
            <a:ext cx="39624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2286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 твёрдая</a:t>
            </a:r>
            <a:endParaRPr lang="ru-RU" sz="2800" b="1" i="1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YtWVwsv9Kw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19800" y="1268730"/>
            <a:ext cx="2895600" cy="3989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-PXyrjLT3Ks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74320" y="1341120"/>
            <a:ext cx="276352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K31AahP38DA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048000" y="1295400"/>
            <a:ext cx="29718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" y="304800"/>
            <a:ext cx="84582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76200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Беседа «Капелька – Снежинка»</a:t>
            </a:r>
            <a:endParaRPr lang="ru-RU" sz="2400" b="1" i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20210111_0953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508000" y="1778000"/>
            <a:ext cx="4114800" cy="345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0210111_09533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4538406" y="1786194"/>
            <a:ext cx="4181987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2286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Сказка « Про маленькую капельку»</a:t>
            </a:r>
            <a:endParaRPr lang="ru-RU" sz="2800" b="1" i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0210111_0945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543665" y="1000867"/>
            <a:ext cx="3865669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0210111_09464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4876800" y="990600"/>
            <a:ext cx="38100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33400" y="1600200"/>
            <a:ext cx="838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Мы с ребятами превратились в капельки воды и попытались повторить путь воды: побывали в тучке, спустились на землю с дождём , </a:t>
            </a:r>
            <a:r>
              <a:rPr lang="ru-RU" sz="2400" b="1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пожурчали</a:t>
            </a:r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ручейке, а потом нас пригрело солнышко и мы опять вернулись на небо к маме - тучке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228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Чистые ладошки</a:t>
            </a:r>
            <a:endParaRPr lang="ru-RU" sz="2800" b="1" i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1600200"/>
            <a:ext cx="350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 нужна человеку для умывания, что бы быть чистым и не болеть!</a:t>
            </a:r>
            <a:endParaRPr lang="ru-RU" sz="2800" b="1" i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20210111_12122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79664" y="1672936"/>
            <a:ext cx="5403272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20210111_09182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1981200" y="685800"/>
            <a:ext cx="52578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057400" y="0"/>
            <a:ext cx="4952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 в жизни растений</a:t>
            </a:r>
            <a:endParaRPr lang="ru-RU" sz="2400" b="1" i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38200" y="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Дети были удивлены полученными знаниями о воде. Проект дал возможность развития наблюдательности, умения анализировать, делать выводы.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38200" y="0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3400" y="990600"/>
            <a:ext cx="739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1325" indent="-441325" algn="ctr"/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Тип проекта: краткосрочный ,                      познавательно – поисковый.</a:t>
            </a: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5475" algn="ctr">
              <a:tabLst>
                <a:tab pos="990600" algn="l"/>
              </a:tabLst>
            </a:pPr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В проекте участвуют: дети второй    младшей группы звёздочки, родители, воспитатель.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" y="-152400"/>
            <a:ext cx="8458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В дошкольном детстве закладываются основы личности, в том числе позитивное отношение к природе, окружающему миру. Детский сад является первым звеном системы непрерывного  экологического образования.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При беседе с детьми о воде, для чего она нужна, какая она ,мы выяснили, что у детей знания о 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воде поверхностные. Дети мало знали о свойствах воды, о её предназначении. Поэтому и был разработан проект «Чудо водичка», во второй младшей группе «Звёздочки».</a:t>
            </a:r>
          </a:p>
          <a:p>
            <a:pPr algn="just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Проект направлен на углубление знаний о свойствах воды, о том, что вода очень нужна для всех существ, без неё не могут жить растения, животные ,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9600" y="3810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Развивать познавательные способности у детей в процессе совместной исследовательской деятельности , практических опытов с водой. </a:t>
            </a:r>
            <a:endParaRPr lang="ru-RU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" y="3810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Задачи: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Сформировать для детей элементарное представления о значении воды в жизни человека, обогащать словарный запас и активизировать словарь;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Поощрять проявление инициативы и любознательности с целью получения новых знаний;</a:t>
            </a:r>
          </a:p>
          <a:p>
            <a:pPr marL="514350" indent="-514350"/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Развивать наблюдательность с помощью игр с водой.</a:t>
            </a:r>
          </a:p>
          <a:p>
            <a:pPr marL="514350" indent="-514350"/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 Воспитывать у детей бережное отношение к воде.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" y="38100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pPr algn="ctr"/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Расширение у детей элементарного представления о воде, умение определять различные состояния воды;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Повышение уровня развития речи, обогащение словарного запаса у детей;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Формирование у родителей интереса к проблеме экологического воспитания детей;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Воспитание бережного отношения к воде.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2286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Наблюдение за  снегом</a:t>
            </a:r>
            <a:endParaRPr lang="ru-RU" sz="2800" b="1" i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20210111_09124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-13519" y="1510481"/>
            <a:ext cx="4980038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20210111_110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4305300" y="1485900"/>
            <a:ext cx="49530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" y="381000"/>
            <a:ext cx="8458200" cy="65556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 прозрачная</a:t>
            </a: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Узнали о свойствах воды и её прозрачности </a:t>
            </a:r>
          </a:p>
          <a:p>
            <a:endParaRPr lang="ru-RU" sz="2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0200915_09355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33821" y="1394981"/>
            <a:ext cx="439015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0200915_09424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4546600" y="1498604"/>
            <a:ext cx="44704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6066dba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" y="381000"/>
            <a:ext cx="8458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664075" algn="l"/>
              </a:tabLst>
            </a:pPr>
            <a:r>
              <a:rPr lang="ru-RU" sz="2800" b="1" i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происходит с водой, если добавить гуашь? </a:t>
            </a: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5475"/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 окрасилась и стала не прозрачная, ложка пропала из виду.</a:t>
            </a:r>
          </a:p>
        </p:txBody>
      </p:sp>
      <p:pic>
        <p:nvPicPr>
          <p:cNvPr id="6" name="Рисунок 5" descr="20200915_09262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63818" y="1382394"/>
            <a:ext cx="4025363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0200915_09292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5400000">
            <a:off x="4532563" y="1382966"/>
            <a:ext cx="4117473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419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ы</vt:lpstr>
      <vt:lpstr>ы</vt:lpstr>
      <vt:lpstr>ы</vt:lpstr>
      <vt:lpstr>ы</vt:lpstr>
      <vt:lpstr>рмы</vt:lpstr>
      <vt:lpstr>ы</vt:lpstr>
      <vt:lpstr>ы</vt:lpstr>
      <vt:lpstr>ы</vt:lpstr>
      <vt:lpstr>Слайд 11</vt:lpstr>
      <vt:lpstr>Слайд 12</vt:lpstr>
      <vt:lpstr>ы</vt:lpstr>
      <vt:lpstr>рмы</vt:lpstr>
      <vt:lpstr>рмы</vt:lpstr>
      <vt:lpstr>рмы</vt:lpstr>
      <vt:lpstr>рмы</vt:lpstr>
      <vt:lpstr>рмы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Колокольчик</dc:creator>
  <cp:lastModifiedBy>Анна</cp:lastModifiedBy>
  <cp:revision>60</cp:revision>
  <dcterms:created xsi:type="dcterms:W3CDTF">2020-09-17T06:51:54Z</dcterms:created>
  <dcterms:modified xsi:type="dcterms:W3CDTF">2021-02-05T04:52:27Z</dcterms:modified>
</cp:coreProperties>
</file>